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48DD5-168F-49C4-8BDA-D92C485B1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E63B0E-B70B-A2E8-5691-24AFAEA45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F7F62C-298D-B0BF-17B6-903CA558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EEF4-EF76-48FA-B664-2EAE2428DC1A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25DAA3-9B7D-3424-A06F-6A88B9AA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7CC31C-30C6-8777-4307-6A023DDB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19F-6D06-44D5-B0F9-8C40DCDC0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10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4A8DD-C5E0-756D-74E7-3AFD486E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5CEAAA3-576A-C1A1-78A8-2BB6D3F43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8ECB6C-089C-1A7C-FF06-7766B6941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EEF4-EF76-48FA-B664-2EAE2428DC1A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79E7DB-95CE-79CE-4483-86643677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0906E6-76C6-1782-CCEB-B24E6AEF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19F-6D06-44D5-B0F9-8C40DCDC0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08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F224009-8E01-48B4-6C6A-4FCD46AB1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1AA47E6-4D2B-C06B-D981-90A366EA1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187088-2AEF-D5AE-6A0E-BE773E60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EEF4-EF76-48FA-B664-2EAE2428DC1A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133766-8A6A-333B-E06A-339AFACE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12217-B77C-C50C-4FD0-65E3E4F81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19F-6D06-44D5-B0F9-8C40DCDC0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1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0FA5-CF1B-2EDE-599B-701038F5F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CD989F-5391-295D-B9F6-FC1C10673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2CB349-2D3A-04E2-8662-E3907510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EEF4-EF76-48FA-B664-2EAE2428DC1A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65F0FE-0531-A716-1583-1DBB99D7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53BEA9-01EC-216A-8E05-853D70FC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19F-6D06-44D5-B0F9-8C40DCDC0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98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D517C-9871-BE35-F15A-32C7E5B1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590F9F-FA8D-582C-F699-7EB19249D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C99704-C6AA-A7C7-6571-E0A831F7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EEF4-EF76-48FA-B664-2EAE2428DC1A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521585-377A-5EED-5940-4A3EA83A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0DED5F-0676-81F7-4822-2ED9FD25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19F-6D06-44D5-B0F9-8C40DCDC0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27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3A8BD-8904-D225-90DD-E0252F16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2CE269-F218-4B69-940C-E2041C5A2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3C40D0-7B91-0F64-4D88-F0D0E2C61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FE16EC-7327-0656-B332-FBD96E63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EEF4-EF76-48FA-B664-2EAE2428DC1A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42DF42-D97F-DC5A-0149-E8209DFC4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3A8E5B-ACE1-A35B-85FF-3D5EE4AA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19F-6D06-44D5-B0F9-8C40DCDC0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59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3E247-218E-6BE9-66A6-3DC226BE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5152DA-BBF4-9E55-5EAE-D2343C766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2B432D-129A-F086-64DD-4F7FFD0AB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B0A3DC-5002-7570-53D8-2265047B8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8495110-8A92-4662-1382-ED5FF1527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ED4D3D-3418-37CB-5A60-979D57E5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EEF4-EF76-48FA-B664-2EAE2428DC1A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0477C88-394A-D714-AAC5-3A398509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8C99164-E5E9-62A9-30D6-0A7A3FED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19F-6D06-44D5-B0F9-8C40DCDC0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67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E3E0E-F941-83BF-F807-2E012DC3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A978F0-3530-F6F8-6257-98FE804F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EEF4-EF76-48FA-B664-2EAE2428DC1A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35F8E0-BFE4-922F-59FF-8E680378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F49E6D-0A50-DD2C-64AF-D137228B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19F-6D06-44D5-B0F9-8C40DCDC0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16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FD357FB-3B32-2E79-0A52-F68F0C6F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EEF4-EF76-48FA-B664-2EAE2428DC1A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38F64B-F7A0-5249-7121-DAD8F7D3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66E0C9-49FF-E37B-930B-02994349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19F-6D06-44D5-B0F9-8C40DCDC0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36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85D70-F267-81FE-CD71-C70EB401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7AA265-E770-18C4-A999-B0761C1F6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0F5FEF-0742-5AC3-D8C7-6CC1E8E63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088C31-3E15-A569-9752-4CE20EB8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EEF4-EF76-48FA-B664-2EAE2428DC1A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B3C91D-303B-3FB0-B12B-79096C8B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770EF0-0930-0A27-CFD8-CC48672E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19F-6D06-44D5-B0F9-8C40DCDC0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46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7A7AA-6293-C62D-B0EC-EAF487D4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14FF489-8A06-365E-4ADC-74C150648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7C1B35-4795-64D5-E0D3-9DD95CFF3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EAA1BC-7B28-DBC9-489C-447B42021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EEF4-EF76-48FA-B664-2EAE2428DC1A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F45A83-9388-BABD-ED65-B8C61183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D02B42-AAC0-F854-FC94-5E17FF7C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19F-6D06-44D5-B0F9-8C40DCDC0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66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E8989D-4C35-8370-3B14-BAF6BB3C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DFA7D3-0D89-39A9-9FED-D52DB1C45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49C919-0A05-3A18-72FC-B92AAB4FC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0BEEF4-EF76-48FA-B664-2EAE2428DC1A}" type="datetimeFigureOut">
              <a:rPr lang="de-DE" smtClean="0"/>
              <a:t>07.08.2025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AAABAE-1205-386E-35B1-84F8B0C9C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867497-6065-4A93-2BDC-8ECF7A2C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43219F-6D06-44D5-B0F9-8C40DCDC0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98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494C3-3A14-F18F-F60D-CABE51F74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6AB145-209C-8A2F-F182-AB59319811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8D0ED3-BAD1-3D26-3146-BA55C4DBA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26" y="529311"/>
            <a:ext cx="11205347" cy="57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85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945295D6FD2347BCA5D31E8C55D185" ma:contentTypeVersion="14" ma:contentTypeDescription="Ein neues Dokument erstellen." ma:contentTypeScope="" ma:versionID="f95e61ea959d0bb808e161bba47751f2">
  <xsd:schema xmlns:xsd="http://www.w3.org/2001/XMLSchema" xmlns:xs="http://www.w3.org/2001/XMLSchema" xmlns:p="http://schemas.microsoft.com/office/2006/metadata/properties" xmlns:ns2="afbfad85-4921-4494-90d3-2bb98c843c49" xmlns:ns3="b43d3ace-76ad-4aa6-8372-d17a45a4a195" targetNamespace="http://schemas.microsoft.com/office/2006/metadata/properties" ma:root="true" ma:fieldsID="0f4b755d12d511b14a97f150f49ae546" ns2:_="" ns3:_="">
    <xsd:import namespace="afbfad85-4921-4494-90d3-2bb98c843c49"/>
    <xsd:import namespace="b43d3ace-76ad-4aa6-8372-d17a45a4a1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fad85-4921-4494-90d3-2bb98c843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7a5197d2-7db8-4313-a444-c7a696a51f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d3ace-76ad-4aa6-8372-d17a45a4a19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9c64642-b966-4343-8f46-dd1c5bf5c7eb}" ma:internalName="TaxCatchAll" ma:showField="CatchAllData" ma:web="b43d3ace-76ad-4aa6-8372-d17a45a4a1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bfad85-4921-4494-90d3-2bb98c843c49">
      <Terms xmlns="http://schemas.microsoft.com/office/infopath/2007/PartnerControls"/>
    </lcf76f155ced4ddcb4097134ff3c332f>
    <TaxCatchAll xmlns="b43d3ace-76ad-4aa6-8372-d17a45a4a195" xsi:nil="true"/>
  </documentManagement>
</p:properties>
</file>

<file path=customXml/itemProps1.xml><?xml version="1.0" encoding="utf-8"?>
<ds:datastoreItem xmlns:ds="http://schemas.openxmlformats.org/officeDocument/2006/customXml" ds:itemID="{18E3CAD9-B973-442F-890A-3EA0D220DA4D}"/>
</file>

<file path=customXml/itemProps2.xml><?xml version="1.0" encoding="utf-8"?>
<ds:datastoreItem xmlns:ds="http://schemas.openxmlformats.org/officeDocument/2006/customXml" ds:itemID="{BA0D1355-BBED-4E22-89E9-7B2B1D9DA55C}"/>
</file>

<file path=customXml/itemProps3.xml><?xml version="1.0" encoding="utf-8"?>
<ds:datastoreItem xmlns:ds="http://schemas.openxmlformats.org/officeDocument/2006/customXml" ds:itemID="{9C15C5C7-09AC-49BF-8ADC-441CA2E15F8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Ulrich Stark</dc:creator>
  <cp:lastModifiedBy>Ulrich Stark</cp:lastModifiedBy>
  <cp:revision>1</cp:revision>
  <dcterms:created xsi:type="dcterms:W3CDTF">2025-08-07T08:11:30Z</dcterms:created>
  <dcterms:modified xsi:type="dcterms:W3CDTF">2025-08-07T08:12:39Z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0x0101000F945295D6FD2347BCA5D31E8C55D185</vt:lpwstr>
  </property>
</Properties>
</file>